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320"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86441" autoAdjust="0"/>
  </p:normalViewPr>
  <p:slideViewPr>
    <p:cSldViewPr snapToGrid="0" showGuides="1">
      <p:cViewPr varScale="1">
        <p:scale>
          <a:sx n="68" d="100"/>
          <a:sy n="68" d="100"/>
        </p:scale>
        <p:origin x="432" y="62"/>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a:t>
            </a:r>
            <a:r>
              <a:rPr lang="en-US" sz="2000"/>
              <a:t>Scientific Software tutorial </a:t>
            </a:r>
            <a:r>
              <a:rPr lang="en-US" sz="2000" dirty="0"/>
              <a:t>@ ISC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20491</TotalTime>
  <Words>4562</Words>
  <Application>Microsoft Office PowerPoint</Application>
  <PresentationFormat>Custom</PresentationFormat>
  <Paragraphs>427</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331</cp:revision>
  <cp:lastPrinted>2017-11-02T18:35:01Z</cp:lastPrinted>
  <dcterms:created xsi:type="dcterms:W3CDTF">2018-11-06T17:28:56Z</dcterms:created>
  <dcterms:modified xsi:type="dcterms:W3CDTF">2022-05-19T21:21:01Z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